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70" r:id="rId11"/>
    <p:sldId id="265" r:id="rId12"/>
    <p:sldId id="266" r:id="rId13"/>
    <p:sldId id="267"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855"/>
    <p:restoredTop sz="94595"/>
  </p:normalViewPr>
  <p:slideViewPr>
    <p:cSldViewPr snapToGrid="0" snapToObjects="1">
      <p:cViewPr varScale="1">
        <p:scale>
          <a:sx n="79" d="100"/>
          <a:sy n="79" d="100"/>
        </p:scale>
        <p:origin x="87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tiff>
</file>

<file path=ppt/media/image4.tiff>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10/18/18</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10/18/18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10/18/18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10/18/18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10/18/18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10/18/18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10/18/18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10/18/18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10/18/18</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E0ED6-3A4C-4240-8378-84FFA1CE30AE}"/>
              </a:ext>
            </a:extLst>
          </p:cNvPr>
          <p:cNvSpPr>
            <a:spLocks noGrp="1"/>
          </p:cNvSpPr>
          <p:nvPr>
            <p:ph type="ctrTitle"/>
          </p:nvPr>
        </p:nvSpPr>
        <p:spPr/>
        <p:txBody>
          <a:bodyPr>
            <a:normAutofit fontScale="90000"/>
          </a:bodyPr>
          <a:lstStyle/>
          <a:p>
            <a:r>
              <a:rPr lang="en-US" sz="8000" dirty="0"/>
              <a:t>Introduction and Business Plan</a:t>
            </a:r>
          </a:p>
        </p:txBody>
      </p:sp>
      <p:sp>
        <p:nvSpPr>
          <p:cNvPr id="3" name="Subtitle 2">
            <a:extLst>
              <a:ext uri="{FF2B5EF4-FFF2-40B4-BE49-F238E27FC236}">
                <a16:creationId xmlns:a16="http://schemas.microsoft.com/office/drawing/2014/main" id="{AD9B0581-C8C5-A34D-880C-67BE97F32CAE}"/>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9420033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E11500-E61A-984E-B9D0-967C7B37700D}"/>
              </a:ext>
            </a:extLst>
          </p:cNvPr>
          <p:cNvSpPr>
            <a:spLocks noGrp="1"/>
          </p:cNvSpPr>
          <p:nvPr>
            <p:ph type="title"/>
          </p:nvPr>
        </p:nvSpPr>
        <p:spPr/>
        <p:txBody>
          <a:bodyPr>
            <a:normAutofit fontScale="90000"/>
          </a:bodyPr>
          <a:lstStyle/>
          <a:p>
            <a:r>
              <a:rPr lang="en-US" sz="6000" dirty="0"/>
              <a:t>Given the Map of Downtown Toronto</a:t>
            </a:r>
          </a:p>
        </p:txBody>
      </p:sp>
      <p:sp>
        <p:nvSpPr>
          <p:cNvPr id="3" name="Content Placeholder 2">
            <a:extLst>
              <a:ext uri="{FF2B5EF4-FFF2-40B4-BE49-F238E27FC236}">
                <a16:creationId xmlns:a16="http://schemas.microsoft.com/office/drawing/2014/main" id="{5D640C50-0AB2-5C49-AF6A-4879DBFC0956}"/>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8449055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E386C-948F-8D40-A487-0CBD1CBB7A3F}"/>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47C5B640-2798-A042-AFD6-99F4571D62EA}"/>
              </a:ext>
            </a:extLst>
          </p:cNvPr>
          <p:cNvPicPr>
            <a:picLocks noGrp="1"/>
          </p:cNvPicPr>
          <p:nvPr>
            <p:ph idx="1"/>
          </p:nvPr>
        </p:nvPicPr>
        <p:blipFill>
          <a:blip r:embed="rId2"/>
          <a:stretch>
            <a:fillRect/>
          </a:stretch>
        </p:blipFill>
        <p:spPr>
          <a:xfrm>
            <a:off x="1141413" y="618518"/>
            <a:ext cx="9905998" cy="5172682"/>
          </a:xfrm>
          <a:prstGeom prst="rect">
            <a:avLst/>
          </a:prstGeom>
        </p:spPr>
      </p:pic>
    </p:spTree>
    <p:extLst>
      <p:ext uri="{BB962C8B-B14F-4D97-AF65-F5344CB8AC3E}">
        <p14:creationId xmlns:p14="http://schemas.microsoft.com/office/powerpoint/2010/main" val="30152192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538D79-05EA-2E46-9458-2E5B2E5853AA}"/>
              </a:ext>
            </a:extLst>
          </p:cNvPr>
          <p:cNvSpPr>
            <a:spLocks noGrp="1"/>
          </p:cNvSpPr>
          <p:nvPr>
            <p:ph type="title"/>
          </p:nvPr>
        </p:nvSpPr>
        <p:spPr/>
        <p:txBody>
          <a:bodyPr>
            <a:normAutofit fontScale="90000"/>
          </a:bodyPr>
          <a:lstStyle/>
          <a:p>
            <a:r>
              <a:rPr lang="en-US" sz="6000" dirty="0"/>
              <a:t>And the map of Downtown Miami</a:t>
            </a:r>
          </a:p>
        </p:txBody>
      </p:sp>
      <p:sp>
        <p:nvSpPr>
          <p:cNvPr id="3" name="Content Placeholder 2">
            <a:extLst>
              <a:ext uri="{FF2B5EF4-FFF2-40B4-BE49-F238E27FC236}">
                <a16:creationId xmlns:a16="http://schemas.microsoft.com/office/drawing/2014/main" id="{72793734-9C2D-194F-9438-25979EC24D3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8970671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09A8C-5D82-3D48-BF95-3EAFFFD48919}"/>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2A6A89B3-5E46-0B41-A1A8-85D8E4A3F4AB}"/>
              </a:ext>
            </a:extLst>
          </p:cNvPr>
          <p:cNvPicPr>
            <a:picLocks noGrp="1"/>
          </p:cNvPicPr>
          <p:nvPr>
            <p:ph idx="1"/>
          </p:nvPr>
        </p:nvPicPr>
        <p:blipFill>
          <a:blip r:embed="rId2"/>
          <a:stretch>
            <a:fillRect/>
          </a:stretch>
        </p:blipFill>
        <p:spPr>
          <a:xfrm>
            <a:off x="1141414" y="618518"/>
            <a:ext cx="9905998" cy="5172682"/>
          </a:xfrm>
          <a:prstGeom prst="rect">
            <a:avLst/>
          </a:prstGeom>
        </p:spPr>
      </p:pic>
    </p:spTree>
    <p:extLst>
      <p:ext uri="{BB962C8B-B14F-4D97-AF65-F5344CB8AC3E}">
        <p14:creationId xmlns:p14="http://schemas.microsoft.com/office/powerpoint/2010/main" val="13708487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676DC-3D28-7F43-94FB-ED38D6775B19}"/>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458984C9-C89F-1447-9DA0-79ED986AAE37}"/>
              </a:ext>
            </a:extLst>
          </p:cNvPr>
          <p:cNvSpPr>
            <a:spLocks noGrp="1"/>
          </p:cNvSpPr>
          <p:nvPr>
            <p:ph idx="1"/>
          </p:nvPr>
        </p:nvSpPr>
        <p:spPr/>
        <p:txBody>
          <a:bodyPr>
            <a:normAutofit fontScale="77500" lnSpcReduction="20000"/>
          </a:bodyPr>
          <a:lstStyle/>
          <a:p>
            <a:r>
              <a:rPr lang="en-US" sz="3600" b="1" dirty="0"/>
              <a:t>One must note that there is a noticeable difference between the book related stores around Downtown Toronto and Downtown Miami. Even if one were to consider that many of the venues in Toronto use the word "book" as part of their names. And there is no correlation between that store and Acme's book accessory. Toronto would still be the better choice.</a:t>
            </a:r>
            <a:endParaRPr lang="en-US" sz="3600" dirty="0"/>
          </a:p>
          <a:p>
            <a:r>
              <a:rPr lang="en-US" sz="3600" dirty="0"/>
              <a:t> </a:t>
            </a:r>
          </a:p>
          <a:p>
            <a:endParaRPr lang="en-US" dirty="0"/>
          </a:p>
        </p:txBody>
      </p:sp>
    </p:spTree>
    <p:extLst>
      <p:ext uri="{BB962C8B-B14F-4D97-AF65-F5344CB8AC3E}">
        <p14:creationId xmlns:p14="http://schemas.microsoft.com/office/powerpoint/2010/main" val="29948770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9AD13-6BC9-E648-B28D-2F7782D2FC2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14B7F0F-53F4-4743-B198-F163A4380D9E}"/>
              </a:ext>
            </a:extLst>
          </p:cNvPr>
          <p:cNvSpPr>
            <a:spLocks noGrp="1"/>
          </p:cNvSpPr>
          <p:nvPr>
            <p:ph idx="1"/>
          </p:nvPr>
        </p:nvSpPr>
        <p:spPr/>
        <p:txBody>
          <a:bodyPr>
            <a:normAutofit fontScale="85000" lnSpcReduction="20000"/>
          </a:bodyPr>
          <a:lstStyle/>
          <a:p>
            <a:r>
              <a:rPr lang="en-US" sz="3200" b="1" dirty="0"/>
              <a:t>Location services have created new capabilities and existing businesses are using them more and more each day. Start-ups leveraging new technology and innovative tools have found themselves in a more capable role of being profitable and competitive by using location data to identify consumer patterns, tastes and trends. Location data is available from a number of social media platforms to include but are not limited to Google maps and Foursquare.</a:t>
            </a:r>
            <a:endParaRPr lang="en-US" sz="3200" dirty="0"/>
          </a:p>
          <a:p>
            <a:endParaRPr lang="en-US" dirty="0"/>
          </a:p>
        </p:txBody>
      </p:sp>
    </p:spTree>
    <p:extLst>
      <p:ext uri="{BB962C8B-B14F-4D97-AF65-F5344CB8AC3E}">
        <p14:creationId xmlns:p14="http://schemas.microsoft.com/office/powerpoint/2010/main" val="25449266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E6CA9-312B-9C4E-8A05-6B5B74D73CE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1E39C5E-E4D8-E145-ADB6-AA31F179FE46}"/>
              </a:ext>
            </a:extLst>
          </p:cNvPr>
          <p:cNvSpPr>
            <a:spLocks noGrp="1"/>
          </p:cNvSpPr>
          <p:nvPr>
            <p:ph idx="1"/>
          </p:nvPr>
        </p:nvSpPr>
        <p:spPr>
          <a:xfrm>
            <a:off x="1141412" y="618518"/>
            <a:ext cx="9905999" cy="5172683"/>
          </a:xfrm>
        </p:spPr>
        <p:txBody>
          <a:bodyPr>
            <a:noAutofit/>
          </a:bodyPr>
          <a:lstStyle/>
          <a:p>
            <a:r>
              <a:rPr lang="en-US" sz="3200" b="1" dirty="0"/>
              <a:t>The owner of Acme Custom Bookmarks is considering moving her company to a larger market. Acme Custom Bookmarks is a novelty store that sells custom made book marks, book lights and other accessories that improve the customer’s reading experience. She has just hired a Data Scientist, to analyze the data and answer the question: “Given two major cities, which neighborhood, provides the optimal location for a niche book accessory company?”</a:t>
            </a:r>
            <a:r>
              <a:rPr lang="en-US" sz="3200" dirty="0"/>
              <a:t> </a:t>
            </a:r>
          </a:p>
        </p:txBody>
      </p:sp>
    </p:spTree>
    <p:extLst>
      <p:ext uri="{BB962C8B-B14F-4D97-AF65-F5344CB8AC3E}">
        <p14:creationId xmlns:p14="http://schemas.microsoft.com/office/powerpoint/2010/main" val="35640828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9DDD8-FC2F-AE4A-9D02-5E2EF7F7187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CC65359-9A90-614F-8550-122A999D7671}"/>
              </a:ext>
            </a:extLst>
          </p:cNvPr>
          <p:cNvSpPr>
            <a:spLocks noGrp="1"/>
          </p:cNvSpPr>
          <p:nvPr>
            <p:ph idx="1"/>
          </p:nvPr>
        </p:nvSpPr>
        <p:spPr/>
        <p:txBody>
          <a:bodyPr/>
          <a:lstStyle/>
          <a:p>
            <a:r>
              <a:rPr lang="en-US" sz="3200" b="1" dirty="0"/>
              <a:t>The start-up is a niche, so it does not face much competition. However, as a niche company</a:t>
            </a:r>
            <a:r>
              <a:rPr lang="en-US" sz="3200" b="1"/>
              <a:t>, its </a:t>
            </a:r>
            <a:r>
              <a:rPr lang="en-US" sz="3200" b="1" dirty="0"/>
              <a:t>customer base tends to be very small. If this company chooses the wrong location, it very well may close its doors shortly after opening them</a:t>
            </a:r>
            <a:r>
              <a:rPr lang="en-US" b="1" dirty="0"/>
              <a:t>.</a:t>
            </a:r>
            <a:endParaRPr lang="en-US" dirty="0"/>
          </a:p>
          <a:p>
            <a:endParaRPr lang="en-US" dirty="0"/>
          </a:p>
        </p:txBody>
      </p:sp>
    </p:spTree>
    <p:extLst>
      <p:ext uri="{BB962C8B-B14F-4D97-AF65-F5344CB8AC3E}">
        <p14:creationId xmlns:p14="http://schemas.microsoft.com/office/powerpoint/2010/main" val="36166080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2E43-BD2B-5F4F-B160-228CCF033F71}"/>
              </a:ext>
            </a:extLst>
          </p:cNvPr>
          <p:cNvSpPr>
            <a:spLocks noGrp="1"/>
          </p:cNvSpPr>
          <p:nvPr>
            <p:ph type="title"/>
          </p:nvPr>
        </p:nvSpPr>
        <p:spPr/>
        <p:txBody>
          <a:bodyPr>
            <a:normAutofit/>
          </a:bodyPr>
          <a:lstStyle/>
          <a:p>
            <a:r>
              <a:rPr lang="en-US" sz="6000" dirty="0"/>
              <a:t>Description of Data</a:t>
            </a:r>
          </a:p>
        </p:txBody>
      </p:sp>
      <p:sp>
        <p:nvSpPr>
          <p:cNvPr id="3" name="Content Placeholder 2">
            <a:extLst>
              <a:ext uri="{FF2B5EF4-FFF2-40B4-BE49-F238E27FC236}">
                <a16:creationId xmlns:a16="http://schemas.microsoft.com/office/drawing/2014/main" id="{D9F07511-F939-5049-BFF7-2ED6957FE0CC}"/>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1169465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3F4F5-1ABE-2440-ADC9-8AB97C6F9FE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49D62CF-81B3-6647-8946-FC9CA3356A6C}"/>
              </a:ext>
            </a:extLst>
          </p:cNvPr>
          <p:cNvSpPr>
            <a:spLocks noGrp="1"/>
          </p:cNvSpPr>
          <p:nvPr>
            <p:ph idx="1"/>
          </p:nvPr>
        </p:nvSpPr>
        <p:spPr/>
        <p:txBody>
          <a:bodyPr>
            <a:normAutofit fontScale="92500" lnSpcReduction="20000"/>
          </a:bodyPr>
          <a:lstStyle/>
          <a:p>
            <a:r>
              <a:rPr lang="en-US" sz="3200" b="1" dirty="0"/>
              <a:t>To answer the business question. The data scientist will collect location data from Foursquare and apply data science techniques and tools. In particular, the Data Scientist will use data visualization to answer the Business Problem. The data collected will involve comparison of the two prominent locations to determine which is the best location to recommend to the owner.</a:t>
            </a:r>
            <a:endParaRPr lang="en-US" sz="3200" dirty="0"/>
          </a:p>
          <a:p>
            <a:endParaRPr lang="en-US" dirty="0"/>
          </a:p>
        </p:txBody>
      </p:sp>
    </p:spTree>
    <p:extLst>
      <p:ext uri="{BB962C8B-B14F-4D97-AF65-F5344CB8AC3E}">
        <p14:creationId xmlns:p14="http://schemas.microsoft.com/office/powerpoint/2010/main" val="33453919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A664F-272A-1146-BA3A-D5342EE6A54F}"/>
              </a:ext>
            </a:extLst>
          </p:cNvPr>
          <p:cNvSpPr>
            <a:spLocks noGrp="1"/>
          </p:cNvSpPr>
          <p:nvPr>
            <p:ph type="title"/>
          </p:nvPr>
        </p:nvSpPr>
        <p:spPr/>
        <p:txBody>
          <a:bodyPr>
            <a:normAutofit/>
          </a:bodyPr>
          <a:lstStyle/>
          <a:p>
            <a:r>
              <a:rPr lang="en-US" sz="6000" dirty="0"/>
              <a:t>Methodology</a:t>
            </a:r>
          </a:p>
        </p:txBody>
      </p:sp>
      <p:sp>
        <p:nvSpPr>
          <p:cNvPr id="3" name="Content Placeholder 2">
            <a:extLst>
              <a:ext uri="{FF2B5EF4-FFF2-40B4-BE49-F238E27FC236}">
                <a16:creationId xmlns:a16="http://schemas.microsoft.com/office/drawing/2014/main" id="{45F9E983-20FC-0742-8861-86228979090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2955369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D1882-DC32-214C-B3A6-6921BD03924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9DEE5AC-B734-CA40-B143-70A3211D18C5}"/>
              </a:ext>
            </a:extLst>
          </p:cNvPr>
          <p:cNvSpPr>
            <a:spLocks noGrp="1"/>
          </p:cNvSpPr>
          <p:nvPr>
            <p:ph idx="1"/>
          </p:nvPr>
        </p:nvSpPr>
        <p:spPr/>
        <p:txBody>
          <a:bodyPr>
            <a:normAutofit fontScale="85000" lnSpcReduction="10000"/>
          </a:bodyPr>
          <a:lstStyle/>
          <a:p>
            <a:r>
              <a:rPr lang="en-US" sz="3200" b="1" dirty="0"/>
              <a:t>Acme sells a variety of book accessories including book lights, book stands and bookmarks. As a complimentary good to books in brick and mortar stores, the best place for Acme to place its store is near the highest concentration of books. To discover this location, the Data scientist will graph the locations of the book related area in each neighborhood.</a:t>
            </a:r>
            <a:endParaRPr lang="en-US" sz="3200" dirty="0"/>
          </a:p>
          <a:p>
            <a:r>
              <a:rPr lang="en-US" sz="3200" dirty="0"/>
              <a:t> </a:t>
            </a:r>
          </a:p>
          <a:p>
            <a:endParaRPr lang="en-US" dirty="0"/>
          </a:p>
        </p:txBody>
      </p:sp>
    </p:spTree>
    <p:extLst>
      <p:ext uri="{BB962C8B-B14F-4D97-AF65-F5344CB8AC3E}">
        <p14:creationId xmlns:p14="http://schemas.microsoft.com/office/powerpoint/2010/main" val="10173110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9DFA6-C45F-E445-B16A-56D64CAFB40D}"/>
              </a:ext>
            </a:extLst>
          </p:cNvPr>
          <p:cNvSpPr>
            <a:spLocks noGrp="1"/>
          </p:cNvSpPr>
          <p:nvPr>
            <p:ph type="title"/>
          </p:nvPr>
        </p:nvSpPr>
        <p:spPr/>
        <p:txBody>
          <a:bodyPr>
            <a:normAutofit/>
          </a:bodyPr>
          <a:lstStyle/>
          <a:p>
            <a:r>
              <a:rPr lang="en-US" sz="6000" dirty="0"/>
              <a:t>Results &amp; Conclusion</a:t>
            </a:r>
          </a:p>
        </p:txBody>
      </p:sp>
      <p:sp>
        <p:nvSpPr>
          <p:cNvPr id="3" name="Content Placeholder 2">
            <a:extLst>
              <a:ext uri="{FF2B5EF4-FFF2-40B4-BE49-F238E27FC236}">
                <a16:creationId xmlns:a16="http://schemas.microsoft.com/office/drawing/2014/main" id="{F592E638-CD05-A748-972E-D5A066D6AF6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26281875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15</TotalTime>
  <Words>422</Words>
  <Application>Microsoft Macintosh PowerPoint</Application>
  <PresentationFormat>Widescreen</PresentationFormat>
  <Paragraphs>14</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Trebuchet MS</vt:lpstr>
      <vt:lpstr>Tw Cen MT</vt:lpstr>
      <vt:lpstr>Circuit</vt:lpstr>
      <vt:lpstr>Introduction and Business Plan</vt:lpstr>
      <vt:lpstr>PowerPoint Presentation</vt:lpstr>
      <vt:lpstr>PowerPoint Presentation</vt:lpstr>
      <vt:lpstr>PowerPoint Presentation</vt:lpstr>
      <vt:lpstr>Description of Data</vt:lpstr>
      <vt:lpstr>PowerPoint Presentation</vt:lpstr>
      <vt:lpstr>Methodology</vt:lpstr>
      <vt:lpstr>PowerPoint Presentation</vt:lpstr>
      <vt:lpstr>Results &amp; Conclusion</vt:lpstr>
      <vt:lpstr>Given the Map of Downtown Toronto</vt:lpstr>
      <vt:lpstr>PowerPoint Presentation</vt:lpstr>
      <vt:lpstr>And the map of Downtown Miami</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and Business Plan</dc:title>
  <dc:creator>Rogers, Frank</dc:creator>
  <cp:lastModifiedBy>Rogers, Frank</cp:lastModifiedBy>
  <cp:revision>2</cp:revision>
  <dcterms:created xsi:type="dcterms:W3CDTF">2018-10-19T04:58:41Z</dcterms:created>
  <dcterms:modified xsi:type="dcterms:W3CDTF">2018-10-19T05:13:42Z</dcterms:modified>
</cp:coreProperties>
</file>

<file path=docProps/thumbnail.jpeg>
</file>